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4"/>
  </p:notesMasterIdLst>
  <p:sldIdLst>
    <p:sldId id="256" r:id="rId2"/>
    <p:sldId id="285" r:id="rId3"/>
    <p:sldId id="282" r:id="rId4"/>
    <p:sldId id="272" r:id="rId5"/>
    <p:sldId id="276" r:id="rId6"/>
    <p:sldId id="275" r:id="rId7"/>
    <p:sldId id="279" r:id="rId8"/>
    <p:sldId id="280" r:id="rId9"/>
    <p:sldId id="283" r:id="rId10"/>
    <p:sldId id="284" r:id="rId11"/>
    <p:sldId id="270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100"/>
    <a:srgbClr val="0B162A"/>
    <a:srgbClr val="C83803"/>
    <a:srgbClr val="0055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ECC60F-8118-46C8-9ED1-76E6C5B05E8D}" v="2149" dt="2020-10-21T21:28:08.966"/>
    <p1510:client id="{F2B39A80-2355-4FFA-9D98-905CAFFE92CA}" v="4881" vWet="4884" dt="2020-10-21T21:28:08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2F091-BE4C-480D-91AC-BFD4F7ECB6E5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4B07D-57F4-4D07-A494-51451E2D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2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4B07D-57F4-4D07-A494-51451E2DA1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9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4B07D-57F4-4D07-A494-51451E2DA1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1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4B07D-57F4-4D07-A494-51451E2DA1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3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4B07D-57F4-4D07-A494-51451E2DA1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55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4B07D-57F4-4D07-A494-51451E2DA1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5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4B07D-57F4-4D07-A494-51451E2DA1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83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4B07D-57F4-4D07-A494-51451E2DA1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8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16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DBE17C-D884-4FDD-A927-55808004D0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67703D2-96B5-448C-9BE6-ACA9CC44E37D}"/>
              </a:ext>
            </a:extLst>
          </p:cNvPr>
          <p:cNvSpPr/>
          <p:nvPr userDrawn="1"/>
        </p:nvSpPr>
        <p:spPr>
          <a:xfrm rot="16200000">
            <a:off x="2666999" y="-2653354"/>
            <a:ext cx="6858001" cy="12192002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9D249-88A2-482F-BCBA-65A4F7E6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236" y="245827"/>
            <a:ext cx="7957782" cy="2914188"/>
          </a:xfrm>
        </p:spPr>
        <p:txBody>
          <a:bodyPr anchor="ctr">
            <a:normAutofit/>
          </a:bodyPr>
          <a:lstStyle>
            <a:lvl1pPr algn="l">
              <a:defRPr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676B6-6039-4B2A-8D18-F2D51D97D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236" y="3267417"/>
            <a:ext cx="6606654" cy="7819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2337F-8670-4E2D-AD7A-43E32BF3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817C1-E330-456E-92EF-21AFDDF0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34B6C-C76B-46F2-B34C-CC7D9300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438B344-FE4F-4C68-81F4-C7B46D190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756" b="90293"/>
          <a:stretch/>
        </p:blipFill>
        <p:spPr>
          <a:xfrm>
            <a:off x="1311323" y="6385666"/>
            <a:ext cx="10880677" cy="48598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4B15BC0-117F-4637-9365-2826F2CDE2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50" y="1594631"/>
            <a:ext cx="4790189" cy="474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4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70F3-B230-46A1-BAA0-B9D0D8C1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35" y="210066"/>
            <a:ext cx="5257800" cy="111549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B1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2B1BB-B60A-4826-B4CB-122A60BF6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235" y="1428750"/>
            <a:ext cx="5257800" cy="4748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3D54A-FDC2-430C-ABD8-AF6128CD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44823"/>
            <a:ext cx="4114800" cy="183246"/>
          </a:xfrm>
        </p:spPr>
        <p:txBody>
          <a:bodyPr/>
          <a:lstStyle>
            <a:lvl1pPr>
              <a:defRPr sz="105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B37D569-C4DD-4C63-912E-8E5F672F6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69" r="41837"/>
          <a:stretch/>
        </p:blipFill>
        <p:spPr>
          <a:xfrm>
            <a:off x="11362093" y="328612"/>
            <a:ext cx="696734" cy="5400675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ABA71EE-C42F-443E-B160-BC3A526D34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260" y="5914133"/>
            <a:ext cx="854399" cy="8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7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386161D-B598-491D-8426-2A51832D7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"/>
          <a:stretch/>
        </p:blipFill>
        <p:spPr>
          <a:xfrm>
            <a:off x="592" y="0"/>
            <a:ext cx="12191408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81477-798C-4A1B-A383-57EC7B097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B775C-F095-41B1-88D4-5A8413EEB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1C9F8-0D6B-4015-896E-0B81684F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59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81477-798C-4A1B-A383-57EC7B097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B775C-F095-41B1-88D4-5A8413EEB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1C9F8-0D6B-4015-896E-0B81684F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7C016E9-F5E8-4685-AE45-F7372A9AB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ed, smoke, train, bright&#10;&#10;Description automatically generated">
            <a:extLst>
              <a:ext uri="{FF2B5EF4-FFF2-40B4-BE49-F238E27FC236}">
                <a16:creationId xmlns:a16="http://schemas.microsoft.com/office/drawing/2014/main" id="{A5930C95-989F-448F-907F-F42284733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59" y="-1"/>
            <a:ext cx="12194058" cy="49950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161D4F1-2EDB-44FC-BB61-B5C440E07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573" t="10232" b="10804"/>
          <a:stretch/>
        </p:blipFill>
        <p:spPr>
          <a:xfrm rot="10800000">
            <a:off x="241036" y="-1"/>
            <a:ext cx="1014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2165B-B00D-4D9A-B6AA-60F7949E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322" y="810548"/>
            <a:ext cx="9171296" cy="3373982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D27175-9B69-48FE-A8B1-97C454856B16}"/>
              </a:ext>
            </a:extLst>
          </p:cNvPr>
          <p:cNvCxnSpPr>
            <a:cxnSpLocks/>
          </p:cNvCxnSpPr>
          <p:nvPr userDrawn="1"/>
        </p:nvCxnSpPr>
        <p:spPr>
          <a:xfrm>
            <a:off x="6670937" y="5229233"/>
            <a:ext cx="0" cy="1394611"/>
          </a:xfrm>
          <a:prstGeom prst="line">
            <a:avLst/>
          </a:prstGeom>
          <a:ln>
            <a:solidFill>
              <a:srgbClr val="0B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CBEF377-8179-47E4-B829-405025DB5E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63" y="5182425"/>
            <a:ext cx="1454780" cy="144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18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DBE17C-D884-4FDD-A927-55808004D0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67703D2-96B5-448C-9BE6-ACA9CC44E37D}"/>
              </a:ext>
            </a:extLst>
          </p:cNvPr>
          <p:cNvSpPr/>
          <p:nvPr userDrawn="1"/>
        </p:nvSpPr>
        <p:spPr>
          <a:xfrm rot="16200000">
            <a:off x="2666999" y="-2653354"/>
            <a:ext cx="6858001" cy="12192002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9D249-88A2-482F-BCBA-65A4F7E6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236" y="245827"/>
            <a:ext cx="7957782" cy="2914188"/>
          </a:xfrm>
        </p:spPr>
        <p:txBody>
          <a:bodyPr anchor="ctr">
            <a:normAutofit/>
          </a:bodyPr>
          <a:lstStyle>
            <a:lvl1pPr algn="l">
              <a:defRPr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676B6-6039-4B2A-8D18-F2D51D97D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236" y="3267417"/>
            <a:ext cx="6606654" cy="7819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2337F-8670-4E2D-AD7A-43E32BF3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817C1-E330-456E-92EF-21AFDDF0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34B6C-C76B-46F2-B34C-CC7D9300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3EA1F2-EFDA-4C01-843E-80BE435D0220}"/>
              </a:ext>
            </a:extLst>
          </p:cNvPr>
          <p:cNvCxnSpPr>
            <a:cxnSpLocks/>
          </p:cNvCxnSpPr>
          <p:nvPr userDrawn="1"/>
        </p:nvCxnSpPr>
        <p:spPr>
          <a:xfrm>
            <a:off x="9236717" y="3899216"/>
            <a:ext cx="0" cy="1746883"/>
          </a:xfrm>
          <a:prstGeom prst="line">
            <a:avLst/>
          </a:prstGeom>
          <a:ln>
            <a:solidFill>
              <a:srgbClr val="0B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B438B344-FE4F-4C68-81F4-C7B46D190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756" b="90293"/>
          <a:stretch/>
        </p:blipFill>
        <p:spPr>
          <a:xfrm>
            <a:off x="1311323" y="6385666"/>
            <a:ext cx="10880677" cy="4859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F19997D-2A48-4EAB-918A-16DF01C33D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90" y="3776033"/>
            <a:ext cx="1961155" cy="194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28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ed, smoke, train, bright&#10;&#10;Description automatically generated">
            <a:extLst>
              <a:ext uri="{FF2B5EF4-FFF2-40B4-BE49-F238E27FC236}">
                <a16:creationId xmlns:a16="http://schemas.microsoft.com/office/drawing/2014/main" id="{A5930C95-989F-448F-907F-F42284733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59" y="-1"/>
            <a:ext cx="12194058" cy="49950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161D4F1-2EDB-44FC-BB61-B5C440E07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573" t="10232" b="10804"/>
          <a:stretch/>
        </p:blipFill>
        <p:spPr>
          <a:xfrm rot="10800000">
            <a:off x="241036" y="-1"/>
            <a:ext cx="1014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2165B-B00D-4D9A-B6AA-60F7949E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322" y="810548"/>
            <a:ext cx="9171296" cy="3373982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A0B2876-F540-40B2-8415-2133D25F70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05" y="3908120"/>
            <a:ext cx="2743330" cy="271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15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937CDCFF-D6E5-4E22-AE6F-22328BA71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2165B-B00D-4D9A-B6AA-60F7949E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493" y="760444"/>
            <a:ext cx="7903924" cy="2483797"/>
          </a:xfrm>
        </p:spPr>
        <p:txBody>
          <a:bodyPr anchor="b">
            <a:normAutofit/>
          </a:bodyPr>
          <a:lstStyle>
            <a:lvl1pPr>
              <a:defRPr sz="7200">
                <a:solidFill>
                  <a:srgbClr val="0B16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04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DBE17C-D884-4FDD-A927-55808004D0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67703D2-96B5-448C-9BE6-ACA9CC44E37D}"/>
              </a:ext>
            </a:extLst>
          </p:cNvPr>
          <p:cNvSpPr/>
          <p:nvPr userDrawn="1"/>
        </p:nvSpPr>
        <p:spPr>
          <a:xfrm rot="16200000">
            <a:off x="2666999" y="-2653354"/>
            <a:ext cx="6858001" cy="12192002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9D249-88A2-482F-BCBA-65A4F7E6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236" y="245827"/>
            <a:ext cx="7957782" cy="2914188"/>
          </a:xfrm>
        </p:spPr>
        <p:txBody>
          <a:bodyPr anchor="ctr">
            <a:normAutofit/>
          </a:bodyPr>
          <a:lstStyle>
            <a:lvl1pPr algn="l">
              <a:defRPr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676B6-6039-4B2A-8D18-F2D51D97D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236" y="3267417"/>
            <a:ext cx="6606654" cy="7819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2337F-8670-4E2D-AD7A-43E32BF3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817C1-E330-456E-92EF-21AFDDF0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34B6C-C76B-46F2-B34C-CC7D9300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3EA1F2-EFDA-4C01-843E-80BE435D0220}"/>
              </a:ext>
            </a:extLst>
          </p:cNvPr>
          <p:cNvCxnSpPr>
            <a:cxnSpLocks/>
          </p:cNvCxnSpPr>
          <p:nvPr userDrawn="1"/>
        </p:nvCxnSpPr>
        <p:spPr>
          <a:xfrm>
            <a:off x="9236717" y="3899216"/>
            <a:ext cx="0" cy="1746883"/>
          </a:xfrm>
          <a:prstGeom prst="line">
            <a:avLst/>
          </a:prstGeom>
          <a:ln>
            <a:solidFill>
              <a:srgbClr val="0B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8A68A1F6-A525-4FA1-ADFE-6ACA7EB98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218" t="10678" r="57450" b="2876"/>
          <a:stretch/>
        </p:blipFill>
        <p:spPr>
          <a:xfrm rot="16200000">
            <a:off x="6020371" y="807420"/>
            <a:ext cx="989460" cy="113538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51DFAAE-7FB5-4F01-B247-253C06E3D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540" y="3821750"/>
            <a:ext cx="1841260" cy="182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59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DBE17C-D884-4FDD-A927-55808004D0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9D66D8-D834-4CB2-8002-1A7382EF7209}"/>
              </a:ext>
            </a:extLst>
          </p:cNvPr>
          <p:cNvSpPr/>
          <p:nvPr userDrawn="1"/>
        </p:nvSpPr>
        <p:spPr>
          <a:xfrm>
            <a:off x="0" y="3985146"/>
            <a:ext cx="12192000" cy="2872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9D249-88A2-482F-BCBA-65A4F7E6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439" y="259473"/>
            <a:ext cx="11141122" cy="2387600"/>
          </a:xfrm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676B6-6039-4B2A-8D18-F2D51D97D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438" y="2729335"/>
            <a:ext cx="11141121" cy="78192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2337F-8670-4E2D-AD7A-43E32BF3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817C1-E330-456E-92EF-21AFDDF0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34B6C-C76B-46F2-B34C-CC7D9300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3EA1F2-EFDA-4C01-843E-80BE435D0220}"/>
              </a:ext>
            </a:extLst>
          </p:cNvPr>
          <p:cNvCxnSpPr>
            <a:cxnSpLocks/>
          </p:cNvCxnSpPr>
          <p:nvPr userDrawn="1"/>
        </p:nvCxnSpPr>
        <p:spPr>
          <a:xfrm>
            <a:off x="6802319" y="4426820"/>
            <a:ext cx="0" cy="1746883"/>
          </a:xfrm>
          <a:prstGeom prst="line">
            <a:avLst/>
          </a:prstGeom>
          <a:ln>
            <a:solidFill>
              <a:srgbClr val="0B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7B3E0437-B7C5-4593-8198-7D85C4A76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410" r="75680"/>
          <a:stretch/>
        </p:blipFill>
        <p:spPr>
          <a:xfrm>
            <a:off x="218304" y="-1"/>
            <a:ext cx="873518" cy="6694179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36E00595-F09A-4702-82D4-4B7ABA9D7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50" y="4288798"/>
            <a:ext cx="2041676" cy="20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89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8EC4-EB06-4E27-A8B5-4AF4573F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21C-0AD6-44D8-BCF1-4E000F2FA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62AB7-4DA7-4190-BE37-5B67C1D9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A478-29C6-4CB8-AF07-1649D676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5425-82B2-4BB9-847E-63511E29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69012-3E51-4178-A089-E18C334FF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009" t="-3657" r="10945" b="-5203"/>
          <a:stretch/>
        </p:blipFill>
        <p:spPr>
          <a:xfrm>
            <a:off x="11362093" y="121554"/>
            <a:ext cx="666837" cy="5879196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FECC555-C0BA-444C-A2B6-26E5C10ACD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260" y="5914133"/>
            <a:ext cx="854399" cy="8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57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water, photo, city&#10;&#10;Description automatically generated">
            <a:extLst>
              <a:ext uri="{FF2B5EF4-FFF2-40B4-BE49-F238E27FC236}">
                <a16:creationId xmlns:a16="http://schemas.microsoft.com/office/drawing/2014/main" id="{D7213A0A-05AB-40CC-B944-8A30F6383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9D249-88A2-482F-BCBA-65A4F7E6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236" y="520995"/>
            <a:ext cx="8486950" cy="2393192"/>
          </a:xfrm>
        </p:spPr>
        <p:txBody>
          <a:bodyPr anchor="t">
            <a:normAutofit/>
          </a:bodyPr>
          <a:lstStyle>
            <a:lvl1pPr algn="l">
              <a:defRPr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676B6-6039-4B2A-8D18-F2D51D97D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236" y="2914188"/>
            <a:ext cx="6606654" cy="7819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2337F-8670-4E2D-AD7A-43E32BF3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817C1-E330-456E-92EF-21AFDDF0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34B6C-C76B-46F2-B34C-CC7D9300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15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34D52-DD93-46A9-AFC1-A65BE2617D0B}"/>
              </a:ext>
            </a:extLst>
          </p:cNvPr>
          <p:cNvGrpSpPr/>
          <p:nvPr userDrawn="1"/>
        </p:nvGrpSpPr>
        <p:grpSpPr>
          <a:xfrm>
            <a:off x="11215606" y="0"/>
            <a:ext cx="976395" cy="3200400"/>
            <a:chOff x="11215606" y="0"/>
            <a:chExt cx="976395" cy="3200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B29A90-4E39-488A-BF18-82F4DF51F07F}"/>
                </a:ext>
              </a:extLst>
            </p:cNvPr>
            <p:cNvSpPr/>
            <p:nvPr userDrawn="1"/>
          </p:nvSpPr>
          <p:spPr>
            <a:xfrm>
              <a:off x="11362092" y="0"/>
              <a:ext cx="666839" cy="3200400"/>
            </a:xfrm>
            <a:prstGeom prst="rect">
              <a:avLst/>
            </a:prstGeom>
            <a:solidFill>
              <a:srgbClr val="0B16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F2F7540-098C-493A-A56B-BDB3A2881A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9286" t="8771" r="20442" b="50000"/>
            <a:stretch/>
          </p:blipFill>
          <p:spPr>
            <a:xfrm>
              <a:off x="11215606" y="0"/>
              <a:ext cx="976395" cy="3200400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129AC561-4FDE-4208-BBC5-3F61E1EA1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69" t="44002" r="41837" b="4145"/>
          <a:stretch/>
        </p:blipFill>
        <p:spPr>
          <a:xfrm>
            <a:off x="11352568" y="3200401"/>
            <a:ext cx="696734" cy="2800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C8EC4-EB06-4E27-A8B5-4AF4573F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21C-0AD6-44D8-BCF1-4E000F2FA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62AB7-4DA7-4190-BE37-5B67C1D9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A478-29C6-4CB8-AF07-1649D676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5425-82B2-4BB9-847E-63511E29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C8418F5-502A-4FE5-8BDA-82E282B25C1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260" y="5914133"/>
            <a:ext cx="854399" cy="8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60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B29A90-4E39-488A-BF18-82F4DF51F07F}"/>
              </a:ext>
            </a:extLst>
          </p:cNvPr>
          <p:cNvSpPr/>
          <p:nvPr userDrawn="1"/>
        </p:nvSpPr>
        <p:spPr>
          <a:xfrm>
            <a:off x="11362092" y="0"/>
            <a:ext cx="666839" cy="3200400"/>
          </a:xfrm>
          <a:prstGeom prst="rect">
            <a:avLst/>
          </a:prstGeom>
          <a:solidFill>
            <a:srgbClr val="E64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2F7540-098C-493A-A56B-BDB3A2881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286" t="8771" r="20442" b="50000"/>
          <a:stretch/>
        </p:blipFill>
        <p:spPr>
          <a:xfrm>
            <a:off x="11215606" y="0"/>
            <a:ext cx="976395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C8EC4-EB06-4E27-A8B5-4AF4573F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21C-0AD6-44D8-BCF1-4E000F2FA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62AB7-4DA7-4190-BE37-5B67C1D9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A478-29C6-4CB8-AF07-1649D676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5425-82B2-4BB9-847E-63511E29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410B37-1873-4528-8C5E-868F5D5D3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9009" t="17901" r="10945" b="30247"/>
          <a:stretch/>
        </p:blipFill>
        <p:spPr>
          <a:xfrm>
            <a:off x="11362093" y="3200400"/>
            <a:ext cx="666837" cy="280035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AC3487C-AC68-4ED5-BDAD-95E8C22634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260" y="5914133"/>
            <a:ext cx="854399" cy="8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79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8EC4-EB06-4E27-A8B5-4AF4573F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21C-0AD6-44D8-BCF1-4E000F2FA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62AB7-4DA7-4190-BE37-5B67C1D9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A478-29C6-4CB8-AF07-1649D676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5425-82B2-4BB9-847E-63511E29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EC5B1A4-8D65-40BA-9171-6D47ECB6F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260" y="5914133"/>
            <a:ext cx="854399" cy="8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36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70F3-B230-46A1-BAA0-B9D0D8C1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28612"/>
            <a:ext cx="5257800" cy="99695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B1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2B1BB-B60A-4826-B4CB-122A60BF6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28750"/>
            <a:ext cx="5257800" cy="4748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3D54A-FDC2-430C-ABD8-AF6128CD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1700" y="6618513"/>
            <a:ext cx="5769022" cy="239485"/>
          </a:xfrm>
        </p:spPr>
        <p:txBody>
          <a:bodyPr/>
          <a:lstStyle>
            <a:lvl1pPr>
              <a:defRPr sz="105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B42C1E-D47E-408A-99FE-458A340C2D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9817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13A2E8-0CA8-48D2-8AD6-46D4F598E3B8}"/>
              </a:ext>
            </a:extLst>
          </p:cNvPr>
          <p:cNvGrpSpPr/>
          <p:nvPr userDrawn="1"/>
        </p:nvGrpSpPr>
        <p:grpSpPr>
          <a:xfrm>
            <a:off x="48130" y="6039712"/>
            <a:ext cx="9950114" cy="697968"/>
            <a:chOff x="48130" y="6039712"/>
            <a:chExt cx="9950114" cy="697968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1E02787-6807-4EDF-807D-B71C9CFFD5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6769" r="41837" b="28637"/>
            <a:stretch/>
          </p:blipFill>
          <p:spPr>
            <a:xfrm rot="16200000">
              <a:off x="7722820" y="4462255"/>
              <a:ext cx="696734" cy="3854115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D21562F-6D23-41F9-8559-0C7618BB23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6769" r="41837" b="28637"/>
            <a:stretch/>
          </p:blipFill>
          <p:spPr>
            <a:xfrm rot="16200000">
              <a:off x="3820574" y="4461021"/>
              <a:ext cx="696734" cy="3854115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AC5EDA5-5EC1-4D58-96EC-E6EBDADE20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6769" t="31635" r="41837" b="28637"/>
            <a:stretch/>
          </p:blipFill>
          <p:spPr>
            <a:xfrm rot="16200000">
              <a:off x="772574" y="5315268"/>
              <a:ext cx="696734" cy="2145622"/>
            </a:xfrm>
            <a:prstGeom prst="rect">
              <a:avLst/>
            </a:prstGeom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8B37D569-C4DD-4C63-912E-8E5F672F6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69" r="41837"/>
          <a:stretch/>
        </p:blipFill>
        <p:spPr>
          <a:xfrm>
            <a:off x="11362093" y="328612"/>
            <a:ext cx="696734" cy="5400675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07B0887-841D-4A99-ACCF-A1BFAF69E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260" y="5914133"/>
            <a:ext cx="854399" cy="8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09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70F3-B230-46A1-BAA0-B9D0D8C1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52578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B1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2B1BB-B60A-4826-B4CB-122A60BF6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28750"/>
            <a:ext cx="5291057" cy="4748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3D54A-FDC2-430C-ABD8-AF6128CD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7500" y="6553200"/>
            <a:ext cx="4114800" cy="183246"/>
          </a:xfrm>
        </p:spPr>
        <p:txBody>
          <a:bodyPr/>
          <a:lstStyle>
            <a:lvl1pPr>
              <a:defRPr sz="105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B42C1E-D47E-408A-99FE-458A340C2D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9817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DAC862-E923-4C7C-AE71-C462603BAB6D}"/>
              </a:ext>
            </a:extLst>
          </p:cNvPr>
          <p:cNvGrpSpPr/>
          <p:nvPr userDrawn="1"/>
        </p:nvGrpSpPr>
        <p:grpSpPr>
          <a:xfrm>
            <a:off x="48130" y="6039712"/>
            <a:ext cx="9950114" cy="697968"/>
            <a:chOff x="48130" y="6039712"/>
            <a:chExt cx="9950114" cy="697968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A07DABF-48C0-43BD-8B39-F64B58322A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6769" r="41837" b="28637"/>
            <a:stretch/>
          </p:blipFill>
          <p:spPr>
            <a:xfrm rot="16200000">
              <a:off x="7722820" y="4462255"/>
              <a:ext cx="696734" cy="3854115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BDFECE7-7DD1-44B1-9D94-9285B38B30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6769" r="41837" b="28637"/>
            <a:stretch/>
          </p:blipFill>
          <p:spPr>
            <a:xfrm rot="16200000">
              <a:off x="3820574" y="4461021"/>
              <a:ext cx="696734" cy="385411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1C009E0-0FCA-41FB-BB34-7A32218C6A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6769" t="31635" r="41837" b="28637"/>
            <a:stretch/>
          </p:blipFill>
          <p:spPr>
            <a:xfrm rot="16200000">
              <a:off x="772574" y="5315268"/>
              <a:ext cx="696734" cy="21456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6807EE-66E3-46BC-BFF4-580136608450}"/>
              </a:ext>
            </a:extLst>
          </p:cNvPr>
          <p:cNvGrpSpPr/>
          <p:nvPr userDrawn="1"/>
        </p:nvGrpSpPr>
        <p:grpSpPr>
          <a:xfrm>
            <a:off x="11353800" y="0"/>
            <a:ext cx="675131" cy="1325563"/>
            <a:chOff x="11353800" y="0"/>
            <a:chExt cx="675131" cy="132556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FF7FC8-A008-4E7A-BBB4-D994758E27D0}"/>
                </a:ext>
              </a:extLst>
            </p:cNvPr>
            <p:cNvSpPr/>
            <p:nvPr userDrawn="1"/>
          </p:nvSpPr>
          <p:spPr>
            <a:xfrm>
              <a:off x="11362092" y="0"/>
              <a:ext cx="666839" cy="1325563"/>
            </a:xfrm>
            <a:prstGeom prst="rect">
              <a:avLst/>
            </a:prstGeom>
            <a:solidFill>
              <a:srgbClr val="0B16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7DAED34-9684-475F-9C76-E88A72A5A3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304" t="23760" r="21018" b="62424"/>
            <a:stretch/>
          </p:blipFill>
          <p:spPr>
            <a:xfrm>
              <a:off x="11353800" y="0"/>
              <a:ext cx="666927" cy="1325563"/>
            </a:xfrm>
            <a:prstGeom prst="rect">
              <a:avLst/>
            </a:prstGeom>
          </p:spPr>
        </p:pic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70363378-7C11-4FEA-8F58-950E3398EC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260" y="5914133"/>
            <a:ext cx="854399" cy="8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07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097FE7-4560-4697-84DA-26693DFD8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C8EC4-EB06-4E27-A8B5-4AF4573F2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024"/>
            <a:ext cx="10515600" cy="11617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21C-0AD6-44D8-BCF1-4E000F2FA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5970"/>
            <a:ext cx="10515600" cy="447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62AB7-4DA7-4190-BE37-5B67C1D9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A478-29C6-4CB8-AF07-1649D676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5425-82B2-4BB9-847E-63511E29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69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 at sunset&#10;&#10;Description automatically generated">
            <a:extLst>
              <a:ext uri="{FF2B5EF4-FFF2-40B4-BE49-F238E27FC236}">
                <a16:creationId xmlns:a16="http://schemas.microsoft.com/office/drawing/2014/main" id="{57435DAF-75EE-4F52-9C44-61CF9B216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67703D2-96B5-448C-9BE6-ACA9CC44E37D}"/>
              </a:ext>
            </a:extLst>
          </p:cNvPr>
          <p:cNvSpPr/>
          <p:nvPr userDrawn="1"/>
        </p:nvSpPr>
        <p:spPr>
          <a:xfrm rot="16200000">
            <a:off x="2666999" y="-2653354"/>
            <a:ext cx="6858001" cy="12192002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B375AC-7347-4247-A0DF-090BF05A2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218" t="9700" r="57450" b="2875"/>
          <a:stretch/>
        </p:blipFill>
        <p:spPr>
          <a:xfrm rot="16200000">
            <a:off x="5956113" y="797754"/>
            <a:ext cx="989460" cy="11482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9D249-88A2-482F-BCBA-65A4F7E6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235" y="245827"/>
            <a:ext cx="8356979" cy="2387600"/>
          </a:xfrm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676B6-6039-4B2A-8D18-F2D51D97D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0517" y="2688016"/>
            <a:ext cx="5718414" cy="78192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2337F-8670-4E2D-AD7A-43E32BF3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817C1-E330-456E-92EF-21AFDDF0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34B6C-C76B-46F2-B34C-CC7D9300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289CB82-12CB-48C9-B9BD-8D2C6330FE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658" y="2688016"/>
            <a:ext cx="3389445" cy="33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9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318622-B359-41FD-AB38-5BA85B0A2DB1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E64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wearing a costume&#10;&#10;Description automatically generated">
            <a:extLst>
              <a:ext uri="{FF2B5EF4-FFF2-40B4-BE49-F238E27FC236}">
                <a16:creationId xmlns:a16="http://schemas.microsoft.com/office/drawing/2014/main" id="{EDFF8E61-6877-4416-A13B-A22AC2857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6325" y="361950"/>
            <a:ext cx="3114675" cy="5994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161D4F1-2EDB-44FC-BB61-B5C440E072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289046" y="918755"/>
            <a:ext cx="3271840" cy="7961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2165B-B00D-4D9A-B6AA-60F7949E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92" y="868907"/>
            <a:ext cx="7613650" cy="1743074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4FF6F-FF6C-4C80-A7DB-FA5A90F5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9AB8-8FE6-4683-B74D-8D50D3FC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4DF01-F47A-4123-92AA-C49670AD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F9EB655C-3D2D-4218-87C6-36275C299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6464" y="1048204"/>
            <a:ext cx="4525322" cy="580979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D27175-9B69-48FE-A8B1-97C454856B16}"/>
              </a:ext>
            </a:extLst>
          </p:cNvPr>
          <p:cNvCxnSpPr>
            <a:cxnSpLocks/>
          </p:cNvCxnSpPr>
          <p:nvPr userDrawn="1"/>
        </p:nvCxnSpPr>
        <p:spPr>
          <a:xfrm>
            <a:off x="4038600" y="4288376"/>
            <a:ext cx="0" cy="1605990"/>
          </a:xfrm>
          <a:prstGeom prst="line">
            <a:avLst/>
          </a:prstGeom>
          <a:ln>
            <a:solidFill>
              <a:srgbClr val="0B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096BF13-65F5-48F3-8412-A54D1A6713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52" y="4172988"/>
            <a:ext cx="1853791" cy="183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21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5EF32-ECB6-4EBC-A65C-57872D6C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E8C22-E36D-459E-BA27-49C8DD177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2FE63-C271-41FF-BCCB-C94200AAB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BAE7B-08FD-4CC7-A6BF-DAB8C737C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052818-8930-4BF2-BACF-8DAB3528CD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C3B637-2BD4-4119-9AD4-07EA47817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F3D576-7CBB-47B4-8B43-F1908EA6D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3B1F53-CB88-49BA-BECD-028F9812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18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FA627B-4330-46F4-9118-A4DCC1488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C9C9A-792A-4822-84F1-DEAA9898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D93DA-B80F-4203-94B6-A515D457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2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3294ED9A-A8CB-4D7D-B86A-F9997A37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4321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2165B-B00D-4D9A-B6AA-60F7949E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481" y="576632"/>
            <a:ext cx="8761228" cy="2400484"/>
          </a:xfrm>
        </p:spPr>
        <p:txBody>
          <a:bodyPr anchor="b">
            <a:normAutofit/>
          </a:bodyPr>
          <a:lstStyle>
            <a:lvl1pPr>
              <a:defRPr sz="6000">
                <a:solidFill>
                  <a:srgbClr val="0B162A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8543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393B2-6791-4C42-9249-32370031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0E82-9915-4449-A11A-F9ECBF1A3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79523-1A5D-4805-B419-28BCBF73A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A6EC8-3218-4F3F-B43E-294C6063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56C0F-F134-4A6C-BA36-5DAF5485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151DC-98A3-4B15-AFCB-5884ADB13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89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03DC6-3F9C-45E4-B811-798F579F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71646F-4924-4E19-A4F5-17BE3C6BD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8DB3D-2652-417F-A04A-0264CF076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5EC08-EE09-4828-B111-BEBD5816B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2BA96-49A0-4BD6-A043-AD916E0C9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8FB31-CD0E-465A-BBDF-6CF6D2AE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12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5FE58-7654-4B38-92EE-B40B182F8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DC724-7BA2-4020-BE0C-0BE9E1669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188C7-EE65-4FE8-9AC8-375D2BD0B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39B73-618C-4CF9-91BE-86E0E871C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BE2E2-65D4-4D33-B3C5-C3575F58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50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9EDEFD-4F03-4B2E-A22A-3E15593849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97764-14F1-4500-B7BF-627270545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16689-794F-4C50-ADBC-8DA4EC70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203A6-77DE-4322-8907-5E66FA5B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50D76-6697-48CA-A7F9-1B759A1EB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aptop, computer&#10;&#10;Description automatically generated">
            <a:extLst>
              <a:ext uri="{FF2B5EF4-FFF2-40B4-BE49-F238E27FC236}">
                <a16:creationId xmlns:a16="http://schemas.microsoft.com/office/drawing/2014/main" id="{349569D5-4F8B-4BAE-82C8-1E84E3C223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C8EC4-EB06-4E27-A8B5-4AF4573F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21C-0AD6-44D8-BCF1-4E000F2FA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62AB7-4DA7-4190-BE37-5B67C1D9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A478-29C6-4CB8-AF07-1649D676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5197" y="6443056"/>
            <a:ext cx="8461605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5425-82B2-4BB9-847E-63511E29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0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4A91430-C156-4942-A2F1-BDF9208A4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C8EC4-EB06-4E27-A8B5-4AF4573F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21C-0AD6-44D8-BCF1-4E000F2FA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62AB7-4DA7-4190-BE37-5B67C1D9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A478-29C6-4CB8-AF07-1649D676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5197" y="6443056"/>
            <a:ext cx="8461605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5425-82B2-4BB9-847E-63511E29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0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63424C27-876E-4502-A5A5-CDB518117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C8EC4-EB06-4E27-A8B5-4AF4573F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21C-0AD6-44D8-BCF1-4E000F2FA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62AB7-4DA7-4190-BE37-5B67C1D9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A478-29C6-4CB8-AF07-1649D676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5197" y="6443056"/>
            <a:ext cx="8461605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5425-82B2-4BB9-847E-63511E29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1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42D2F1-169C-4810-B24A-BF6775DFE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C8EC4-EB06-4E27-A8B5-4AF4573F2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89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21C-0AD6-44D8-BCF1-4E000F2FA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5164"/>
            <a:ext cx="10515600" cy="42117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62AB7-4DA7-4190-BE37-5B67C1D9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A478-29C6-4CB8-AF07-1649D676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5197" y="6443056"/>
            <a:ext cx="8461605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5425-82B2-4BB9-847E-63511E29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aptop, computer&#10;&#10;Description automatically generated">
            <a:extLst>
              <a:ext uri="{FF2B5EF4-FFF2-40B4-BE49-F238E27FC236}">
                <a16:creationId xmlns:a16="http://schemas.microsoft.com/office/drawing/2014/main" id="{69A714C6-0FC9-4259-99A9-E586B5EA3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2470F3-B230-46A1-BAA0-B9D0D8C1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97708"/>
            <a:ext cx="5257800" cy="112785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B1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2B1BB-B60A-4826-B4CB-122A60BF6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28750"/>
            <a:ext cx="5257800" cy="4748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3D54A-FDC2-430C-ABD8-AF6128CD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1700" y="6618513"/>
            <a:ext cx="5769022" cy="239485"/>
          </a:xfrm>
        </p:spPr>
        <p:txBody>
          <a:bodyPr/>
          <a:lstStyle>
            <a:lvl1pPr>
              <a:defRPr sz="105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B42C1E-D47E-408A-99FE-458A340C2D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9817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2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70F3-B230-46A1-BAA0-B9D0D8C1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5352"/>
            <a:ext cx="5257800" cy="114021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B1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2B1BB-B60A-4826-B4CB-122A60BF6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28750"/>
            <a:ext cx="5257800" cy="4748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3D54A-FDC2-430C-ABD8-AF6128CD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44823"/>
            <a:ext cx="4114800" cy="183246"/>
          </a:xfrm>
        </p:spPr>
        <p:txBody>
          <a:bodyPr/>
          <a:lstStyle>
            <a:lvl1pPr>
              <a:defRPr sz="105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B37D569-C4DD-4C63-912E-8E5F672F6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69" r="41837"/>
          <a:stretch/>
        </p:blipFill>
        <p:spPr>
          <a:xfrm>
            <a:off x="11362093" y="328612"/>
            <a:ext cx="696734" cy="5400675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1916B67-3D0F-49BA-B9A0-899017BFE2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260" y="5914133"/>
            <a:ext cx="854399" cy="8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2B9FE-545D-44E9-8AC9-C7E35C812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4E91-2277-4B95-834F-90FB2CA57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3358"/>
            <a:ext cx="10515600" cy="4753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C7743-5DC3-4863-9730-1FF6992A2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D8D86-2D08-4EEC-BC00-7001C15A562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A0DCC-7FFB-4D06-AEAB-3C39E8644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7FA01-2E45-447C-BC37-C9DCE7567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B8679-5DC9-4B0C-8281-CC3C7F49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8" r:id="rId2"/>
    <p:sldLayoutId id="2147483690" r:id="rId3"/>
    <p:sldLayoutId id="2147483662" r:id="rId4"/>
    <p:sldLayoutId id="2147483687" r:id="rId5"/>
    <p:sldLayoutId id="2147483691" r:id="rId6"/>
    <p:sldLayoutId id="2147483692" r:id="rId7"/>
    <p:sldLayoutId id="2147483652" r:id="rId8"/>
    <p:sldLayoutId id="2147483681" r:id="rId9"/>
    <p:sldLayoutId id="2147483686" r:id="rId10"/>
    <p:sldLayoutId id="2147483654" r:id="rId11"/>
    <p:sldLayoutId id="2147483693" r:id="rId12"/>
    <p:sldLayoutId id="2147483675" r:id="rId13"/>
    <p:sldLayoutId id="2147483649" r:id="rId14"/>
    <p:sldLayoutId id="2147483680" r:id="rId15"/>
    <p:sldLayoutId id="2147483689" r:id="rId16"/>
    <p:sldLayoutId id="2147483683" r:id="rId17"/>
    <p:sldLayoutId id="2147483674" r:id="rId18"/>
    <p:sldLayoutId id="2147483650" r:id="rId19"/>
    <p:sldLayoutId id="2147483663" r:id="rId20"/>
    <p:sldLayoutId id="2147483660" r:id="rId21"/>
    <p:sldLayoutId id="2147483661" r:id="rId22"/>
    <p:sldLayoutId id="2147483685" r:id="rId23"/>
    <p:sldLayoutId id="2147483667" r:id="rId24"/>
    <p:sldLayoutId id="2147483682" r:id="rId25"/>
    <p:sldLayoutId id="2147483673" r:id="rId26"/>
    <p:sldLayoutId id="2147483651" r:id="rId27"/>
    <p:sldLayoutId id="2147483653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162A"/>
          </a:solidFill>
          <a:latin typeface="Franklin Gothic Demi Cond" panose="020B07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0B162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B162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B162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B162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B162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i.com/" TargetMode="External"/><Relationship Id="rId2" Type="http://schemas.openxmlformats.org/officeDocument/2006/relationships/hyperlink" Target="https://passki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wilio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yellowdog69.wikidot.com/" TargetMode="External"/><Relationship Id="rId13" Type="http://schemas.openxmlformats.org/officeDocument/2006/relationships/image" Target="../media/image41.pn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12" Type="http://schemas.openxmlformats.org/officeDocument/2006/relationships/hyperlink" Target="http://2013hs.igem.org/Team:NGSS_AEI_TURKE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openxmlformats.org/officeDocument/2006/relationships/image" Target="../media/image36.jpeg"/><Relationship Id="rId10" Type="http://schemas.openxmlformats.org/officeDocument/2006/relationships/hyperlink" Target="http://raspberrypi.stackexchange.com/questions/56468/how-to-remove-thermometer-in-raspbian-8-jessie-pixel" TargetMode="External"/><Relationship Id="rId4" Type="http://schemas.openxmlformats.org/officeDocument/2006/relationships/hyperlink" Target="http://www.deepseanews.com/about-2/commenting-policy/" TargetMode="External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7C6D643-D0EB-463D-B6B3-F5897002F2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300">
                <a:latin typeface="Franklin Gothic Demi Cond"/>
              </a:rPr>
              <a:t>Chicago Bears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42D8BEC-20C6-46F1-8110-60BD0232F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967" y="1519021"/>
            <a:ext cx="7311195" cy="781927"/>
          </a:xfrm>
        </p:spPr>
        <p:txBody>
          <a:bodyPr/>
          <a:lstStyle/>
          <a:p>
            <a:r>
              <a:rPr lang="en-US" i="1"/>
              <a:t>Custom COVID Daily Screener &amp; Thermal Scanner Process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"/>
    </mc:Choice>
    <mc:Fallback xmlns="">
      <p:transition spd="slow" advTm="297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924252-DA95-410A-97E2-FE7979F2F977}"/>
              </a:ext>
            </a:extLst>
          </p:cNvPr>
          <p:cNvSpPr/>
          <p:nvPr/>
        </p:nvSpPr>
        <p:spPr>
          <a:xfrm>
            <a:off x="2139885" y="1583000"/>
            <a:ext cx="7720552" cy="452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CB2EB1-3C3E-4194-8B83-AF430D51FFAA}"/>
              </a:ext>
            </a:extLst>
          </p:cNvPr>
          <p:cNvSpPr txBox="1">
            <a:spLocks/>
          </p:cNvSpPr>
          <p:nvPr/>
        </p:nvSpPr>
        <p:spPr>
          <a:xfrm>
            <a:off x="460342" y="274872"/>
            <a:ext cx="3742441" cy="20599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162A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endParaRPr lang="en-US">
              <a:latin typeface="Franklin Gothic Demi Cond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F7A364A-29A9-4F57-8258-67DD63C99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75" y="0"/>
            <a:ext cx="10284943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728BEA2-BF0A-4558-A7E8-82EB83B96913}"/>
              </a:ext>
            </a:extLst>
          </p:cNvPr>
          <p:cNvSpPr txBox="1">
            <a:spLocks/>
          </p:cNvSpPr>
          <p:nvPr/>
        </p:nvSpPr>
        <p:spPr>
          <a:xfrm>
            <a:off x="460342" y="-33642"/>
            <a:ext cx="4010058" cy="161664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162A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Franklin Gothic Demi Cond"/>
              </a:rPr>
              <a:t>High Level Diagram Response Review App</a:t>
            </a:r>
          </a:p>
        </p:txBody>
      </p:sp>
    </p:spTree>
    <p:extLst>
      <p:ext uri="{BB962C8B-B14F-4D97-AF65-F5344CB8AC3E}">
        <p14:creationId xmlns:p14="http://schemas.microsoft.com/office/powerpoint/2010/main" val="842527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A33C3-543B-4AF7-A852-0D0A9D37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0279"/>
          </a:xfrm>
        </p:spPr>
        <p:txBody>
          <a:bodyPr/>
          <a:lstStyle/>
          <a:p>
            <a:r>
              <a:rPr lang="en-US"/>
              <a:t>Services Used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33ED716-9FE7-4736-A5EA-2035A729F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629966"/>
              </p:ext>
            </p:extLst>
          </p:nvPr>
        </p:nvGraphicFramePr>
        <p:xfrm>
          <a:off x="2812389" y="1040279"/>
          <a:ext cx="6567221" cy="4570411"/>
        </p:xfrm>
        <a:graphic>
          <a:graphicData uri="http://schemas.openxmlformats.org/drawingml/2006/table">
            <a:tbl>
              <a:tblPr bandRow="1">
                <a:tableStyleId>{284E427A-3D55-4303-BF80-6455036E1DE7}</a:tableStyleId>
              </a:tblPr>
              <a:tblGrid>
                <a:gridCol w="3117144">
                  <a:extLst>
                    <a:ext uri="{9D8B030D-6E8A-4147-A177-3AD203B41FA5}">
                      <a16:colId xmlns:a16="http://schemas.microsoft.com/office/drawing/2014/main" val="2941246001"/>
                    </a:ext>
                  </a:extLst>
                </a:gridCol>
                <a:gridCol w="3450077">
                  <a:extLst>
                    <a:ext uri="{9D8B030D-6E8A-4147-A177-3AD203B41FA5}">
                      <a16:colId xmlns:a16="http://schemas.microsoft.com/office/drawing/2014/main" val="448856838"/>
                    </a:ext>
                  </a:extLst>
                </a:gridCol>
              </a:tblGrid>
              <a:tr h="647119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Daily Questionnaire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/>
                        <a:t>Microsoft Forms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688716"/>
                  </a:ext>
                </a:extLst>
              </a:tr>
              <a:tr h="653882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Data Storage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/>
                        <a:t>Common Data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883289"/>
                  </a:ext>
                </a:extLst>
              </a:tr>
              <a:tr h="653882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Backend Processes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/>
                        <a:t>Power Automate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055173"/>
                  </a:ext>
                </a:extLst>
              </a:tr>
              <a:tr h="65388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2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/>
                        <a:t>Power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344168"/>
                  </a:ext>
                </a:extLst>
              </a:tr>
              <a:tr h="65388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2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Mobile Pass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hlinkClick r:id="rId2"/>
                        </a:rPr>
                        <a:t>https://passkit.com</a:t>
                      </a: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341898"/>
                  </a:ext>
                </a:extLst>
              </a:tr>
              <a:tr h="65388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2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Thermal Scanner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hlinkClick r:id="rId3"/>
                        </a:rPr>
                        <a:t>https://cri.com/</a:t>
                      </a:r>
                      <a:r>
                        <a:rPr lang="en-US" sz="280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53269"/>
                  </a:ext>
                </a:extLst>
              </a:tr>
              <a:tr h="65388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2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Twilio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hlinkClick r:id="rId4"/>
                        </a:rPr>
                        <a:t>https://twilio.com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915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74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30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4B6D-1055-40D4-8CA7-9C5D9D8A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17" y="223281"/>
            <a:ext cx="10907183" cy="1325563"/>
          </a:xfrm>
        </p:spPr>
        <p:txBody>
          <a:bodyPr/>
          <a:lstStyle/>
          <a:p>
            <a:r>
              <a:rPr lang="en-US">
                <a:latin typeface="Franklin Gothic Demi Cond"/>
              </a:rPr>
              <a:t>2020 Spring/Summer Timeline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F949DED-C667-4908-BC74-81290D23E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99519" y="2078727"/>
            <a:ext cx="840963" cy="840963"/>
          </a:xfrm>
          <a:prstGeom prst="ellipse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868E5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68FE57A-818E-48AF-A2F2-CD90258EE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47518" y="2078727"/>
            <a:ext cx="840963" cy="840963"/>
          </a:xfrm>
          <a:prstGeom prst="ellipse">
            <a:avLst/>
          </a:prstGeom>
          <a:solidFill>
            <a:srgbClr val="FFFFFF">
              <a:lumMod val="6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F77F294-663D-4D03-B1B0-E9425565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51519" y="2078727"/>
            <a:ext cx="840963" cy="840963"/>
          </a:xfrm>
          <a:prstGeom prst="ellipse">
            <a:avLst/>
          </a:prstGeom>
          <a:solidFill>
            <a:srgbClr val="4868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E05B648-D50F-4B9F-A623-A700F7AD2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8662" y="2078727"/>
            <a:ext cx="840963" cy="840963"/>
          </a:xfrm>
          <a:prstGeom prst="ellips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40" name="Straight Connector 39" descr="timeline">
            <a:extLst>
              <a:ext uri="{FF2B5EF4-FFF2-40B4-BE49-F238E27FC236}">
                <a16:creationId xmlns:a16="http://schemas.microsoft.com/office/drawing/2014/main" id="{35265B5A-A941-4DEF-B572-B9844D172C21}"/>
              </a:ext>
            </a:extLst>
          </p:cNvPr>
          <p:cNvCxnSpPr>
            <a:cxnSpLocks/>
            <a:stCxn id="44" idx="6"/>
            <a:endCxn id="41" idx="2"/>
          </p:cNvCxnSpPr>
          <p:nvPr/>
        </p:nvCxnSpPr>
        <p:spPr>
          <a:xfrm flipH="1">
            <a:off x="1434661" y="3222958"/>
            <a:ext cx="9317820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41" name="Oval 40" descr="timeline markers">
            <a:extLst>
              <a:ext uri="{FF2B5EF4-FFF2-40B4-BE49-F238E27FC236}">
                <a16:creationId xmlns:a16="http://schemas.microsoft.com/office/drawing/2014/main" id="{04A0B3A9-6A17-449A-A109-D132AD6C2916}"/>
              </a:ext>
            </a:extLst>
          </p:cNvPr>
          <p:cNvSpPr/>
          <p:nvPr/>
        </p:nvSpPr>
        <p:spPr>
          <a:xfrm>
            <a:off x="1434661" y="3138476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2" name="Oval 41" descr="timeline markers">
            <a:extLst>
              <a:ext uri="{FF2B5EF4-FFF2-40B4-BE49-F238E27FC236}">
                <a16:creationId xmlns:a16="http://schemas.microsoft.com/office/drawing/2014/main" id="{6DF5B3C9-FE02-4915-BCF2-38F2353047A1}"/>
              </a:ext>
            </a:extLst>
          </p:cNvPr>
          <p:cNvSpPr/>
          <p:nvPr/>
        </p:nvSpPr>
        <p:spPr>
          <a:xfrm>
            <a:off x="4487518" y="3138476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3" name="Oval 42" descr="timeline markers">
            <a:extLst>
              <a:ext uri="{FF2B5EF4-FFF2-40B4-BE49-F238E27FC236}">
                <a16:creationId xmlns:a16="http://schemas.microsoft.com/office/drawing/2014/main" id="{6139F04D-8EE7-43DB-B154-B5AA4FFFB683}"/>
              </a:ext>
            </a:extLst>
          </p:cNvPr>
          <p:cNvSpPr/>
          <p:nvPr/>
        </p:nvSpPr>
        <p:spPr>
          <a:xfrm>
            <a:off x="7535518" y="3138476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4" name="Oval 43" descr="timeline markers">
            <a:extLst>
              <a:ext uri="{FF2B5EF4-FFF2-40B4-BE49-F238E27FC236}">
                <a16:creationId xmlns:a16="http://schemas.microsoft.com/office/drawing/2014/main" id="{E8ACF244-0CFE-49BA-83F9-3B5451198A9C}"/>
              </a:ext>
            </a:extLst>
          </p:cNvPr>
          <p:cNvSpPr/>
          <p:nvPr/>
        </p:nvSpPr>
        <p:spPr>
          <a:xfrm>
            <a:off x="10583517" y="3138476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8B31F2D4-2D1A-4813-A87C-DE65A94C9EF8}"/>
              </a:ext>
            </a:extLst>
          </p:cNvPr>
          <p:cNvSpPr txBox="1">
            <a:spLocks/>
          </p:cNvSpPr>
          <p:nvPr/>
        </p:nvSpPr>
        <p:spPr>
          <a:xfrm>
            <a:off x="439643" y="3881709"/>
            <a:ext cx="2158999" cy="601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Entire organization begins to work from home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29F5ADB3-736C-4DC5-8089-3E92A67D5F0A}"/>
              </a:ext>
            </a:extLst>
          </p:cNvPr>
          <p:cNvSpPr txBox="1">
            <a:spLocks/>
          </p:cNvSpPr>
          <p:nvPr/>
        </p:nvSpPr>
        <p:spPr>
          <a:xfrm>
            <a:off x="3580136" y="3881709"/>
            <a:ext cx="1983726" cy="601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First virtual draft in NFL history. All personnel worked remote.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(Zero IT issues)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E87F4896-F2BD-4975-8C2F-5D1F63596767}"/>
              </a:ext>
            </a:extLst>
          </p:cNvPr>
          <p:cNvSpPr txBox="1">
            <a:spLocks/>
          </p:cNvSpPr>
          <p:nvPr/>
        </p:nvSpPr>
        <p:spPr>
          <a:xfrm>
            <a:off x="6628138" y="3881709"/>
            <a:ext cx="1983726" cy="7182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First internal IT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Return to Work – Tech Planning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 meeting. 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Illinois stay at home order ended at the end of May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428EB8EA-109C-42E9-B0AA-152BBDAA7083}"/>
              </a:ext>
            </a:extLst>
          </p:cNvPr>
          <p:cNvSpPr txBox="1">
            <a:spLocks/>
          </p:cNvSpPr>
          <p:nvPr/>
        </p:nvSpPr>
        <p:spPr>
          <a:xfrm>
            <a:off x="9676136" y="3881709"/>
            <a:ext cx="1983726" cy="1085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Coaching &amp; limited staff begin to return to headquarters in limited numbers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APP DEADLINE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:a16="http://schemas.microsoft.com/office/drawing/2014/main" id="{6CA8261B-B61E-4BEF-A73A-94A1CE7FF0DA}"/>
              </a:ext>
            </a:extLst>
          </p:cNvPr>
          <p:cNvSpPr txBox="1">
            <a:spLocks/>
          </p:cNvSpPr>
          <p:nvPr/>
        </p:nvSpPr>
        <p:spPr>
          <a:xfrm>
            <a:off x="233457" y="3409919"/>
            <a:ext cx="2585943" cy="3693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eak Pro"/>
                <a:ea typeface="+mn-ea"/>
                <a:cs typeface="+mn-cs"/>
              </a:rPr>
              <a:t>March 13th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43091763-F4CD-48A7-80BB-172DF1A373A7}"/>
              </a:ext>
            </a:extLst>
          </p:cNvPr>
          <p:cNvSpPr txBox="1">
            <a:spLocks/>
          </p:cNvSpPr>
          <p:nvPr/>
        </p:nvSpPr>
        <p:spPr>
          <a:xfrm>
            <a:off x="3281457" y="3409919"/>
            <a:ext cx="2585943" cy="3693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eak Pro"/>
                <a:ea typeface="+mj-lt"/>
                <a:cs typeface="+mj-lt"/>
              </a:rPr>
              <a:t>Apr 23-25th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51" name="Text Placeholder 19">
            <a:extLst>
              <a:ext uri="{FF2B5EF4-FFF2-40B4-BE49-F238E27FC236}">
                <a16:creationId xmlns:a16="http://schemas.microsoft.com/office/drawing/2014/main" id="{AB99EFDD-A6FA-4388-A9FC-0D4DCB5A52E6}"/>
              </a:ext>
            </a:extLst>
          </p:cNvPr>
          <p:cNvSpPr txBox="1">
            <a:spLocks/>
          </p:cNvSpPr>
          <p:nvPr/>
        </p:nvSpPr>
        <p:spPr>
          <a:xfrm>
            <a:off x="6326144" y="3409919"/>
            <a:ext cx="2585943" cy="3693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eak Pro"/>
                <a:ea typeface="+mn-ea"/>
                <a:cs typeface="+mn-cs"/>
              </a:rPr>
              <a:t>May 19th</a:t>
            </a:r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654EA4F3-D7AA-4DC4-920F-61A5E04CB736}"/>
              </a:ext>
            </a:extLst>
          </p:cNvPr>
          <p:cNvSpPr txBox="1">
            <a:spLocks/>
          </p:cNvSpPr>
          <p:nvPr/>
        </p:nvSpPr>
        <p:spPr>
          <a:xfrm>
            <a:off x="9374144" y="3409919"/>
            <a:ext cx="2585943" cy="3693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eak Pro"/>
                <a:ea typeface="+mn-ea"/>
                <a:cs typeface="+mn-cs"/>
              </a:rPr>
              <a:t>June 15th</a:t>
            </a:r>
          </a:p>
        </p:txBody>
      </p:sp>
      <p:pic>
        <p:nvPicPr>
          <p:cNvPr id="53" name="Graphic 7" descr="Work from home Wi-Fi">
            <a:extLst>
              <a:ext uri="{FF2B5EF4-FFF2-40B4-BE49-F238E27FC236}">
                <a16:creationId xmlns:a16="http://schemas.microsoft.com/office/drawing/2014/main" id="{A540E04F-A2E3-4AB1-82FE-0883CD0B7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9" r="89"/>
          <a:stretch/>
        </p:blipFill>
        <p:spPr>
          <a:xfrm>
            <a:off x="1361290" y="2008947"/>
            <a:ext cx="887413" cy="889000"/>
          </a:xfrm>
          <a:prstGeom prst="rect">
            <a:avLst/>
          </a:prstGeom>
        </p:spPr>
      </p:pic>
      <p:pic>
        <p:nvPicPr>
          <p:cNvPr id="54" name="Graphic 24" descr="Football">
            <a:extLst>
              <a:ext uri="{FF2B5EF4-FFF2-40B4-BE49-F238E27FC236}">
                <a16:creationId xmlns:a16="http://schemas.microsoft.com/office/drawing/2014/main" id="{05C6CD65-87B5-4B42-A0EE-94F2CE2061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9" r="89"/>
          <a:stretch/>
        </p:blipFill>
        <p:spPr>
          <a:xfrm>
            <a:off x="4420628" y="2008947"/>
            <a:ext cx="887413" cy="889000"/>
          </a:xfrm>
          <a:prstGeom prst="rect">
            <a:avLst/>
          </a:prstGeom>
        </p:spPr>
      </p:pic>
      <p:pic>
        <p:nvPicPr>
          <p:cNvPr id="55" name="Graphic 27" descr="Online meeting">
            <a:extLst>
              <a:ext uri="{FF2B5EF4-FFF2-40B4-BE49-F238E27FC236}">
                <a16:creationId xmlns:a16="http://schemas.microsoft.com/office/drawing/2014/main" id="{8D946CCE-1ECB-4828-8653-BC37872959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9" r="89"/>
          <a:stretch/>
        </p:blipFill>
        <p:spPr>
          <a:xfrm>
            <a:off x="7407345" y="2006010"/>
            <a:ext cx="887413" cy="889000"/>
          </a:xfrm>
          <a:prstGeom prst="rect">
            <a:avLst/>
          </a:prstGeom>
        </p:spPr>
      </p:pic>
      <p:pic>
        <p:nvPicPr>
          <p:cNvPr id="56" name="Graphic 30" descr="Smart Phone">
            <a:extLst>
              <a:ext uri="{FF2B5EF4-FFF2-40B4-BE49-F238E27FC236}">
                <a16:creationId xmlns:a16="http://schemas.microsoft.com/office/drawing/2014/main" id="{2552FABE-F029-4CC2-8E64-84D5E3B57C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89" r="89"/>
          <a:stretch/>
        </p:blipFill>
        <p:spPr>
          <a:xfrm>
            <a:off x="10456995" y="2006010"/>
            <a:ext cx="887413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4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924252-DA95-410A-97E2-FE7979F2F977}"/>
              </a:ext>
            </a:extLst>
          </p:cNvPr>
          <p:cNvSpPr/>
          <p:nvPr/>
        </p:nvSpPr>
        <p:spPr>
          <a:xfrm>
            <a:off x="2164718" y="1325563"/>
            <a:ext cx="7720552" cy="452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0D6F1680-2EA1-40CB-875D-E324AE8B2F4F}"/>
              </a:ext>
            </a:extLst>
          </p:cNvPr>
          <p:cNvSpPr/>
          <p:nvPr/>
        </p:nvSpPr>
        <p:spPr>
          <a:xfrm>
            <a:off x="1008911" y="985276"/>
            <a:ext cx="2507450" cy="5716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C36D1-2545-47F1-8B7B-C94ECBF554DB}"/>
              </a:ext>
            </a:extLst>
          </p:cNvPr>
          <p:cNvSpPr/>
          <p:nvPr/>
        </p:nvSpPr>
        <p:spPr>
          <a:xfrm>
            <a:off x="1059428" y="2036421"/>
            <a:ext cx="2507450" cy="4596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i="1">
                <a:solidFill>
                  <a:srgbClr val="08245C"/>
                </a:solidFill>
              </a:rPr>
              <a:t>From your residence, complete questionnaire via link provided by HR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br>
              <a:rPr lang="en-US" sz="1100" i="1">
                <a:solidFill>
                  <a:srgbClr val="08245C"/>
                </a:solidFill>
              </a:rPr>
            </a:br>
            <a:br>
              <a:rPr lang="en-US" sz="1100" i="1">
                <a:solidFill>
                  <a:srgbClr val="08245C"/>
                </a:solidFill>
              </a:rPr>
            </a:br>
            <a:endParaRPr lang="en-US" sz="1100" i="1">
              <a:solidFill>
                <a:srgbClr val="08245C"/>
              </a:solidFill>
            </a:endParaRPr>
          </a:p>
          <a:p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i="1">
                <a:solidFill>
                  <a:srgbClr val="08245C"/>
                </a:solidFill>
              </a:rPr>
              <a:t>Wait until you receive approval before traveling to Halas Hall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br>
              <a:rPr lang="en-US" sz="1100" i="1">
                <a:solidFill>
                  <a:srgbClr val="08245C"/>
                </a:solidFill>
              </a:rPr>
            </a:br>
            <a:br>
              <a:rPr lang="en-US" sz="1100" i="1">
                <a:solidFill>
                  <a:srgbClr val="08245C"/>
                </a:solidFill>
              </a:rPr>
            </a:br>
            <a:br>
              <a:rPr lang="en-US" sz="1100" i="1">
                <a:solidFill>
                  <a:srgbClr val="08245C"/>
                </a:solidFill>
              </a:rPr>
            </a:br>
            <a:endParaRPr lang="en-US" sz="1100" i="1">
              <a:solidFill>
                <a:srgbClr val="08245C"/>
              </a:solidFill>
            </a:endParaRPr>
          </a:p>
          <a:p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i="1">
                <a:solidFill>
                  <a:srgbClr val="08245C"/>
                </a:solidFill>
              </a:rPr>
              <a:t>If you do not receive approval, please contact HR. Do not travel to Halas Hall at this point.</a:t>
            </a:r>
          </a:p>
          <a:p>
            <a:pPr marL="396875" lvl="1" indent="-111125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A81FDDC-966E-47C2-8D38-2B92F8B442CA}"/>
              </a:ext>
            </a:extLst>
          </p:cNvPr>
          <p:cNvSpPr txBox="1">
            <a:spLocks/>
          </p:cNvSpPr>
          <p:nvPr/>
        </p:nvSpPr>
        <p:spPr>
          <a:xfrm>
            <a:off x="1008733" y="1143490"/>
            <a:ext cx="2507628" cy="2462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None/>
              <a:defRPr sz="1600" b="1" kern="1200">
                <a:solidFill>
                  <a:srgbClr val="08245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31775" algn="l" defTabSz="914400" rtl="0" eaLnBrk="1" latinLnBrk="0" hangingPunct="1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4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18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6175" indent="-231775" algn="l" defTabSz="9144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/>
              <a:t>1. At Home Questionnaire</a:t>
            </a:r>
          </a:p>
        </p:txBody>
      </p:sp>
      <p:pic>
        <p:nvPicPr>
          <p:cNvPr id="10" name="Picture 9" descr="A house with a red door&#10;&#10;Description automatically generated">
            <a:extLst>
              <a:ext uri="{FF2B5EF4-FFF2-40B4-BE49-F238E27FC236}">
                <a16:creationId xmlns:a16="http://schemas.microsoft.com/office/drawing/2014/main" id="{DE8328B5-E83D-4DCE-816D-8F4FA9BFE6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80563" y="1462038"/>
            <a:ext cx="629104" cy="575423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B36FE9-28DF-45C3-8DAF-1BE3250C94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443" y="2402504"/>
            <a:ext cx="1582874" cy="1537176"/>
          </a:xfrm>
          <a:prstGeom prst="rect">
            <a:avLst/>
          </a:prstGeom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11A3EC59-91B8-4A6E-B3A9-471A1FB769B3}"/>
              </a:ext>
            </a:extLst>
          </p:cNvPr>
          <p:cNvSpPr/>
          <p:nvPr/>
        </p:nvSpPr>
        <p:spPr>
          <a:xfrm>
            <a:off x="4906309" y="985276"/>
            <a:ext cx="2507450" cy="5716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FDD6EA-A3BE-4B67-BB0C-7C4F3AD794C9}"/>
              </a:ext>
            </a:extLst>
          </p:cNvPr>
          <p:cNvSpPr/>
          <p:nvPr/>
        </p:nvSpPr>
        <p:spPr>
          <a:xfrm>
            <a:off x="4906131" y="2099905"/>
            <a:ext cx="2507450" cy="4414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i="1">
                <a:solidFill>
                  <a:srgbClr val="08245C"/>
                </a:solidFill>
              </a:rPr>
              <a:t>Pull up to the guard shack and present your phone with the day pass visible to the guard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i="1">
                <a:solidFill>
                  <a:srgbClr val="08245C"/>
                </a:solidFill>
              </a:rPr>
              <a:t>Approach the temperature scanning station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i="1">
                <a:solidFill>
                  <a:srgbClr val="08245C"/>
                </a:solidFill>
              </a:rPr>
              <a:t>Scanner uses facial recognition to identify the person, and logs a pass/fail based on their temperature</a:t>
            </a:r>
            <a:br>
              <a:rPr lang="en-US" sz="1100" i="1">
                <a:solidFill>
                  <a:srgbClr val="08245C"/>
                </a:solidFill>
              </a:rPr>
            </a:b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  <a:p>
            <a:endParaRPr lang="en-US" sz="1100" i="1">
              <a:solidFill>
                <a:srgbClr val="08245C"/>
              </a:solidFill>
            </a:endParaRPr>
          </a:p>
          <a:p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i="1">
              <a:solidFill>
                <a:srgbClr val="08245C"/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2119BAE-830D-4436-A20C-E6AA831D3565}"/>
              </a:ext>
            </a:extLst>
          </p:cNvPr>
          <p:cNvSpPr txBox="1">
            <a:spLocks/>
          </p:cNvSpPr>
          <p:nvPr/>
        </p:nvSpPr>
        <p:spPr>
          <a:xfrm>
            <a:off x="4906131" y="1143490"/>
            <a:ext cx="2507628" cy="2462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None/>
              <a:defRPr sz="1600" b="1" kern="1200">
                <a:solidFill>
                  <a:srgbClr val="08245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31775" algn="l" defTabSz="914400" rtl="0" eaLnBrk="1" latinLnBrk="0" hangingPunct="1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4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18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6175" indent="-231775" algn="l" defTabSz="9144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/>
              <a:t>2. On-site Thermal Scanning</a:t>
            </a:r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F8A285-3694-4B7E-99A0-55F0F2E6F7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9424" y="2749215"/>
            <a:ext cx="1783404" cy="1639572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B502C98D-D6CE-40BB-B274-82AB43F4DA92}"/>
              </a:ext>
            </a:extLst>
          </p:cNvPr>
          <p:cNvSpPr/>
          <p:nvPr/>
        </p:nvSpPr>
        <p:spPr>
          <a:xfrm>
            <a:off x="3847118" y="3546309"/>
            <a:ext cx="788652" cy="32190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FFC43136-6B03-4706-8007-D0A7419F2033}"/>
              </a:ext>
            </a:extLst>
          </p:cNvPr>
          <p:cNvSpPr/>
          <p:nvPr/>
        </p:nvSpPr>
        <p:spPr>
          <a:xfrm>
            <a:off x="8675639" y="985276"/>
            <a:ext cx="2507450" cy="5716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3EC22D-0F4C-40C9-810A-30257C11F3E5}"/>
              </a:ext>
            </a:extLst>
          </p:cNvPr>
          <p:cNvSpPr/>
          <p:nvPr/>
        </p:nvSpPr>
        <p:spPr>
          <a:xfrm>
            <a:off x="8694828" y="3429000"/>
            <a:ext cx="2507450" cy="3085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i="1">
                <a:solidFill>
                  <a:srgbClr val="08245C"/>
                </a:solidFill>
              </a:rPr>
              <a:t>For any flagged user from the form or thermal scanner, a notification is sent to our ICO and HR. </a:t>
            </a:r>
            <a:br>
              <a:rPr lang="en-US" sz="1100" i="1">
                <a:solidFill>
                  <a:srgbClr val="08245C"/>
                </a:solidFill>
              </a:rPr>
            </a:b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i="1">
                <a:solidFill>
                  <a:srgbClr val="08245C"/>
                </a:solidFill>
              </a:rPr>
              <a:t>Due to the nature of the data we don’t include any information in the notification</a:t>
            </a:r>
            <a:br>
              <a:rPr lang="en-US" sz="1100" i="1">
                <a:solidFill>
                  <a:srgbClr val="08245C"/>
                </a:solidFill>
              </a:rPr>
            </a:br>
            <a:endParaRPr lang="en-US" sz="1100" i="1">
              <a:solidFill>
                <a:srgbClr val="08245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i="1">
                <a:solidFill>
                  <a:srgbClr val="08245C"/>
                </a:solidFill>
              </a:rPr>
              <a:t>Instead they can review submissions via a custom </a:t>
            </a:r>
            <a:r>
              <a:rPr lang="en-US" sz="1100" i="1" err="1">
                <a:solidFill>
                  <a:srgbClr val="08245C"/>
                </a:solidFill>
              </a:rPr>
              <a:t>PowerApp</a:t>
            </a:r>
            <a:r>
              <a:rPr lang="en-US" sz="1100" i="1">
                <a:solidFill>
                  <a:srgbClr val="08245C"/>
                </a:solidFill>
              </a:rPr>
              <a:t> and manually approve any flagged user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C1AC612-4FA9-4332-909E-D53C3ACD1BB6}"/>
              </a:ext>
            </a:extLst>
          </p:cNvPr>
          <p:cNvSpPr/>
          <p:nvPr/>
        </p:nvSpPr>
        <p:spPr>
          <a:xfrm>
            <a:off x="7683942" y="3546309"/>
            <a:ext cx="788652" cy="32190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BCADB3E-9564-49CF-8AB2-E82ED3FEBC0F}"/>
              </a:ext>
            </a:extLst>
          </p:cNvPr>
          <p:cNvSpPr txBox="1">
            <a:spLocks/>
          </p:cNvSpPr>
          <p:nvPr/>
        </p:nvSpPr>
        <p:spPr>
          <a:xfrm>
            <a:off x="4883206" y="4578004"/>
            <a:ext cx="2507628" cy="2462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None/>
              <a:defRPr sz="1600" b="1" kern="1200">
                <a:solidFill>
                  <a:srgbClr val="08245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31775" algn="l" defTabSz="914400" rtl="0" eaLnBrk="1" latinLnBrk="0" hangingPunct="1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4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18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6175" indent="-231775" algn="l" defTabSz="9144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/>
              <a:t>Temperature Screening</a:t>
            </a:r>
          </a:p>
        </p:txBody>
      </p:sp>
      <p:pic>
        <p:nvPicPr>
          <p:cNvPr id="30" name="Picture 29" descr="A close up of a sign&#10;&#10;Description automatically generated">
            <a:extLst>
              <a:ext uri="{FF2B5EF4-FFF2-40B4-BE49-F238E27FC236}">
                <a16:creationId xmlns:a16="http://schemas.microsoft.com/office/drawing/2014/main" id="{E4505578-755C-4F5C-BEE8-08C4CE78A9B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768809" y="1333987"/>
            <a:ext cx="790733" cy="790733"/>
          </a:xfrm>
          <a:prstGeom prst="rect">
            <a:avLst/>
          </a:prstGeom>
        </p:spPr>
      </p:pic>
      <p:sp>
        <p:nvSpPr>
          <p:cNvPr id="31" name="Title 4">
            <a:extLst>
              <a:ext uri="{FF2B5EF4-FFF2-40B4-BE49-F238E27FC236}">
                <a16:creationId xmlns:a16="http://schemas.microsoft.com/office/drawing/2014/main" id="{EDEF26BD-D3D0-4B45-B595-358D48995A6B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162A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Chicago Bears COVID Screening Process</a:t>
            </a:r>
          </a:p>
        </p:txBody>
      </p:sp>
      <p:pic>
        <p:nvPicPr>
          <p:cNvPr id="33" name="Picture 3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CC883F24-411D-40F5-AE98-C22AB74076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019990" y="4897742"/>
            <a:ext cx="547375" cy="547375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DD08695C-304B-4440-86CC-9DAE07E8E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663645" y="4793488"/>
            <a:ext cx="501632" cy="737692"/>
          </a:xfrm>
          <a:prstGeom prst="rect">
            <a:avLst/>
          </a:prstGeom>
        </p:spPr>
      </p:pic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4EC7E8A4-DE55-41EB-A285-96531A5EE6FA}"/>
              </a:ext>
            </a:extLst>
          </p:cNvPr>
          <p:cNvSpPr txBox="1">
            <a:spLocks/>
          </p:cNvSpPr>
          <p:nvPr/>
        </p:nvSpPr>
        <p:spPr>
          <a:xfrm>
            <a:off x="8675639" y="1143490"/>
            <a:ext cx="2507628" cy="2462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None/>
              <a:defRPr sz="1600" b="1" kern="1200">
                <a:solidFill>
                  <a:srgbClr val="08245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31775" algn="l" defTabSz="914400" rtl="0" eaLnBrk="1" latinLnBrk="0" hangingPunct="1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24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–"/>
              <a:defRPr sz="18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6175" indent="-231775" algn="l" defTabSz="9144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/>
              <a:t>3. Response Review App</a:t>
            </a:r>
          </a:p>
        </p:txBody>
      </p:sp>
      <p:pic>
        <p:nvPicPr>
          <p:cNvPr id="38" name="Picture 3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820F1F-8058-4E22-B019-454DA5AAD9F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9689" y="3025178"/>
            <a:ext cx="1582874" cy="1361681"/>
          </a:xfrm>
          <a:prstGeom prst="rect">
            <a:avLst/>
          </a:prstGeom>
        </p:spPr>
      </p:pic>
      <p:pic>
        <p:nvPicPr>
          <p:cNvPr id="39" name="Picture 3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C2F5FA-55BC-46B5-86CB-356A811EAD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0178" y="4384472"/>
            <a:ext cx="1783404" cy="1639572"/>
          </a:xfrm>
          <a:prstGeom prst="rect">
            <a:avLst/>
          </a:prstGeom>
        </p:spPr>
      </p:pic>
      <p:pic>
        <p:nvPicPr>
          <p:cNvPr id="40" name="Picture 3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A0448F-3F4C-4900-9DFF-148DA56E0B4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443" y="4660435"/>
            <a:ext cx="1582874" cy="1361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CE1BAE-5C17-4751-B901-C776CB44B6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97467" y="1414854"/>
            <a:ext cx="1102171" cy="19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57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4B6D-1055-40D4-8CA7-9C5D9D8A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17" y="223281"/>
            <a:ext cx="10907183" cy="1325563"/>
          </a:xfrm>
        </p:spPr>
        <p:txBody>
          <a:bodyPr/>
          <a:lstStyle/>
          <a:p>
            <a:r>
              <a:rPr lang="en-US">
                <a:latin typeface="Franklin Gothic Demi Cond"/>
              </a:rPr>
              <a:t>Screen Shots – Questionnaire &amp; Day Pass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A446BD2-6F2E-4351-A863-783B6306B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51" y="2130639"/>
            <a:ext cx="2027620" cy="3572848"/>
          </a:xfrm>
          <a:prstGeom prst="rect">
            <a:avLst/>
          </a:prstGeom>
        </p:spPr>
      </p:pic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408036D1-06FB-4E2C-8EE3-A39D4AFA94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6199" y="2130638"/>
            <a:ext cx="1861430" cy="267146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6A3EC95-9AFF-4C6E-BD91-E37C17FAC5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608" y="2130639"/>
            <a:ext cx="2451416" cy="3484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DE0C3-F3DE-4AEF-990F-3882BD9693F4}"/>
              </a:ext>
            </a:extLst>
          </p:cNvPr>
          <p:cNvSpPr txBox="1"/>
          <p:nvPr/>
        </p:nvSpPr>
        <p:spPr>
          <a:xfrm>
            <a:off x="607138" y="1695025"/>
            <a:ext cx="159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Questionnaire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222A0-1818-4F5C-888F-E46D5B49CD0D}"/>
              </a:ext>
            </a:extLst>
          </p:cNvPr>
          <p:cNvSpPr txBox="1"/>
          <p:nvPr/>
        </p:nvSpPr>
        <p:spPr>
          <a:xfrm>
            <a:off x="5900208" y="1695025"/>
            <a:ext cx="266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Approval Push Notification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BDB380-CBB4-4A2B-98CC-4EB00A6D211B}"/>
              </a:ext>
            </a:extLst>
          </p:cNvPr>
          <p:cNvSpPr txBox="1"/>
          <p:nvPr/>
        </p:nvSpPr>
        <p:spPr>
          <a:xfrm>
            <a:off x="8977680" y="1695025"/>
            <a:ext cx="202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Approved Day Pass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987147-A704-4692-83C1-0E965DC27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0336" y="2130638"/>
            <a:ext cx="2801636" cy="91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F49C73-AE9B-4918-907A-A8E6F01F49CC}"/>
              </a:ext>
            </a:extLst>
          </p:cNvPr>
          <p:cNvSpPr txBox="1"/>
          <p:nvPr/>
        </p:nvSpPr>
        <p:spPr>
          <a:xfrm>
            <a:off x="2926609" y="1695025"/>
            <a:ext cx="2451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 Approved Day Pass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BA5625-F058-46F8-A322-C1118F046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392" y="2863350"/>
            <a:ext cx="1836629" cy="26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6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924252-DA95-410A-97E2-FE7979F2F977}"/>
              </a:ext>
            </a:extLst>
          </p:cNvPr>
          <p:cNvSpPr/>
          <p:nvPr/>
        </p:nvSpPr>
        <p:spPr>
          <a:xfrm>
            <a:off x="2139885" y="1300899"/>
            <a:ext cx="7720552" cy="452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A86CE8-DE22-4A2F-A8EA-4CCDE683BDEB}"/>
              </a:ext>
            </a:extLst>
          </p:cNvPr>
          <p:cNvSpPr txBox="1">
            <a:spLocks/>
          </p:cNvSpPr>
          <p:nvPr/>
        </p:nvSpPr>
        <p:spPr>
          <a:xfrm>
            <a:off x="446618" y="239938"/>
            <a:ext cx="5842216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162A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Franklin Gothic Demi Cond"/>
              </a:rPr>
              <a:t>Thermal Scanner Demo</a:t>
            </a:r>
          </a:p>
        </p:txBody>
      </p:sp>
      <p:pic>
        <p:nvPicPr>
          <p:cNvPr id="6" name="IMG_1067 (1)">
            <a:hlinkClick r:id="" action="ppaction://media"/>
            <a:extLst>
              <a:ext uri="{FF2B5EF4-FFF2-40B4-BE49-F238E27FC236}">
                <a16:creationId xmlns:a16="http://schemas.microsoft.com/office/drawing/2014/main" id="{821F55FE-335E-4F55-AA6D-975C4B4AAA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8252" y="0"/>
            <a:ext cx="3857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9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924252-DA95-410A-97E2-FE7979F2F977}"/>
              </a:ext>
            </a:extLst>
          </p:cNvPr>
          <p:cNvSpPr/>
          <p:nvPr/>
        </p:nvSpPr>
        <p:spPr>
          <a:xfrm>
            <a:off x="2139885" y="1300899"/>
            <a:ext cx="7720552" cy="452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creen&#10;&#10;Description automatically generated">
            <a:extLst>
              <a:ext uri="{FF2B5EF4-FFF2-40B4-BE49-F238E27FC236}">
                <a16:creationId xmlns:a16="http://schemas.microsoft.com/office/drawing/2014/main" id="{9C2A03A2-07A0-459A-9181-0C54CE1F5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62" y="0"/>
            <a:ext cx="3745832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CB2EB1-3C3E-4194-8B83-AF430D51FFAA}"/>
              </a:ext>
            </a:extLst>
          </p:cNvPr>
          <p:cNvSpPr txBox="1">
            <a:spLocks/>
          </p:cNvSpPr>
          <p:nvPr/>
        </p:nvSpPr>
        <p:spPr>
          <a:xfrm>
            <a:off x="460342" y="274872"/>
            <a:ext cx="3742441" cy="20599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162A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Franklin Gothic Demi Cond"/>
              </a:rPr>
              <a:t>#3 – </a:t>
            </a:r>
          </a:p>
          <a:p>
            <a:r>
              <a:rPr lang="en-US">
                <a:latin typeface="Franklin Gothic Demi Cond"/>
              </a:rPr>
              <a:t>Response Review </a:t>
            </a:r>
            <a:r>
              <a:rPr lang="en-US" err="1">
                <a:latin typeface="Franklin Gothic Demi Cond"/>
              </a:rPr>
              <a:t>PowerApp</a:t>
            </a:r>
            <a:r>
              <a:rPr lang="en-US">
                <a:latin typeface="Franklin Gothic Demi Cond"/>
              </a:rPr>
              <a:t> – Short Demo</a:t>
            </a:r>
          </a:p>
        </p:txBody>
      </p:sp>
    </p:spTree>
    <p:extLst>
      <p:ext uri="{BB962C8B-B14F-4D97-AF65-F5344CB8AC3E}">
        <p14:creationId xmlns:p14="http://schemas.microsoft.com/office/powerpoint/2010/main" val="2637750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924252-DA95-410A-97E2-FE7979F2F977}"/>
              </a:ext>
            </a:extLst>
          </p:cNvPr>
          <p:cNvSpPr/>
          <p:nvPr/>
        </p:nvSpPr>
        <p:spPr>
          <a:xfrm>
            <a:off x="2139885" y="1583000"/>
            <a:ext cx="7720552" cy="452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CB2EB1-3C3E-4194-8B83-AF430D51FFAA}"/>
              </a:ext>
            </a:extLst>
          </p:cNvPr>
          <p:cNvSpPr txBox="1">
            <a:spLocks/>
          </p:cNvSpPr>
          <p:nvPr/>
        </p:nvSpPr>
        <p:spPr>
          <a:xfrm>
            <a:off x="460342" y="274872"/>
            <a:ext cx="3742441" cy="20599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162A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Franklin Gothic Demi Cond"/>
              </a:rPr>
              <a:t>Response Review </a:t>
            </a:r>
            <a:r>
              <a:rPr lang="en-US" err="1">
                <a:latin typeface="Franklin Gothic Demi Cond"/>
              </a:rPr>
              <a:t>PowerApp</a:t>
            </a:r>
            <a:r>
              <a:rPr lang="en-US">
                <a:latin typeface="Franklin Gothic Demi Cond"/>
              </a:rPr>
              <a:t> – Screenshot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74A8F-A50E-4451-BC3A-68E3D2717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829" y="0"/>
            <a:ext cx="3800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80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924252-DA95-410A-97E2-FE7979F2F977}"/>
              </a:ext>
            </a:extLst>
          </p:cNvPr>
          <p:cNvSpPr/>
          <p:nvPr/>
        </p:nvSpPr>
        <p:spPr>
          <a:xfrm>
            <a:off x="2139885" y="1583000"/>
            <a:ext cx="7720552" cy="452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CB2EB1-3C3E-4194-8B83-AF430D51FFAA}"/>
              </a:ext>
            </a:extLst>
          </p:cNvPr>
          <p:cNvSpPr txBox="1">
            <a:spLocks/>
          </p:cNvSpPr>
          <p:nvPr/>
        </p:nvSpPr>
        <p:spPr>
          <a:xfrm>
            <a:off x="460342" y="274872"/>
            <a:ext cx="3742441" cy="20599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162A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endParaRPr lang="en-US">
              <a:latin typeface="Franklin Gothic Demi Cond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8A27AE-5A5C-47BC-80E5-B7B8EDCB666A}"/>
              </a:ext>
            </a:extLst>
          </p:cNvPr>
          <p:cNvSpPr txBox="1">
            <a:spLocks/>
          </p:cNvSpPr>
          <p:nvPr/>
        </p:nvSpPr>
        <p:spPr>
          <a:xfrm>
            <a:off x="1145402" y="186431"/>
            <a:ext cx="3742441" cy="27642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162A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Franklin Gothic Demi Cond"/>
              </a:rPr>
              <a:t>High Level Diagram – At Home Questionnaire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22913A7-535B-4849-874D-E9B3FED12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621" y="274872"/>
            <a:ext cx="7035691" cy="629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4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924252-DA95-410A-97E2-FE7979F2F977}"/>
              </a:ext>
            </a:extLst>
          </p:cNvPr>
          <p:cNvSpPr/>
          <p:nvPr/>
        </p:nvSpPr>
        <p:spPr>
          <a:xfrm>
            <a:off x="2139885" y="1583000"/>
            <a:ext cx="7720552" cy="452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CB2EB1-3C3E-4194-8B83-AF430D51FFAA}"/>
              </a:ext>
            </a:extLst>
          </p:cNvPr>
          <p:cNvSpPr txBox="1">
            <a:spLocks/>
          </p:cNvSpPr>
          <p:nvPr/>
        </p:nvSpPr>
        <p:spPr>
          <a:xfrm>
            <a:off x="460342" y="274872"/>
            <a:ext cx="3742441" cy="20599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162A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endParaRPr lang="en-US">
              <a:latin typeface="Franklin Gothic Demi Cond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6BC8AADD-2E08-4C56-8EC8-FF3EC494C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60" y="0"/>
            <a:ext cx="8764092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728BEA2-BF0A-4558-A7E8-82EB83B96913}"/>
              </a:ext>
            </a:extLst>
          </p:cNvPr>
          <p:cNvSpPr txBox="1">
            <a:spLocks/>
          </p:cNvSpPr>
          <p:nvPr/>
        </p:nvSpPr>
        <p:spPr>
          <a:xfrm>
            <a:off x="332509" y="-58187"/>
            <a:ext cx="4858326" cy="161664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162A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Franklin Gothic Demi Cond"/>
              </a:rPr>
              <a:t>High Level Diagram On Site</a:t>
            </a:r>
          </a:p>
        </p:txBody>
      </p:sp>
    </p:spTree>
    <p:extLst>
      <p:ext uri="{BB962C8B-B14F-4D97-AF65-F5344CB8AC3E}">
        <p14:creationId xmlns:p14="http://schemas.microsoft.com/office/powerpoint/2010/main" val="2456841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2020_v2</Template>
  <TotalTime>0</TotalTime>
  <Words>349</Words>
  <Application>Microsoft Office PowerPoint</Application>
  <PresentationFormat>Widescreen</PresentationFormat>
  <Paragraphs>100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Rounded MT Bold</vt:lpstr>
      <vt:lpstr>Avenir Next LT Pro Light</vt:lpstr>
      <vt:lpstr>Calibri</vt:lpstr>
      <vt:lpstr>Franklin Gothic Demi Cond</vt:lpstr>
      <vt:lpstr>Speak Pro</vt:lpstr>
      <vt:lpstr>Wingdings</vt:lpstr>
      <vt:lpstr>Office Theme</vt:lpstr>
      <vt:lpstr>Chicago Bears</vt:lpstr>
      <vt:lpstr>2020 Spring/Summer Timeline</vt:lpstr>
      <vt:lpstr>PowerPoint Presentation</vt:lpstr>
      <vt:lpstr>Screen Shots – Questionnaire &amp; Day Pass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Services Used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2020-10-21T21:26:54Z</dcterms:created>
  <dcterms:modified xsi:type="dcterms:W3CDTF">2020-10-21T21:28:27Z</dcterms:modified>
</cp:coreProperties>
</file>